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49216"/>
            <a:ext cx="59539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Проект «Пятнашки»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Подготовили: Зайцев Тимофей, Мороз Андрей, Ханяк Дарья, Червинский Игорь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1950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Создание игры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34101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того как нас разделили на команды, мы приступили к распределению обязанностей, чтобы каждый мог внести свой вклад в разработку проекта.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4528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Распределение обязанностей в команде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95625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3122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Зайцев Тимофей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798332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Ответственный за тестирование и документацию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95625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3122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Мороз Андрей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798332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Местный программист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27161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4881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Ханяк Дарья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97431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Lead, ответственная за презентацию проекта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347" y="527161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4896922" y="54881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Червинский Игорь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896922" y="597431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Ответственный за Git и тестирование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9527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Этапы разработки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3232904"/>
            <a:ext cx="30480" cy="2801303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370510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347662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2628" y="354925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34494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Выбор игры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296472" y="471106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0" name="Shape 7"/>
          <p:cNvSpPr/>
          <p:nvPr/>
        </p:nvSpPr>
        <p:spPr>
          <a:xfrm>
            <a:off x="839510" y="44825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7385" y="4555212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274808" y="44554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Написание кода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1296472" y="571702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4" name="Shape 11"/>
          <p:cNvSpPr/>
          <p:nvPr/>
        </p:nvSpPr>
        <p:spPr>
          <a:xfrm>
            <a:off x="839510" y="54885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990838" y="556117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274808" y="54613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Тестирование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6371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Этап 1: Выбор игры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179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Что это за игра?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90724"/>
            <a:ext cx="629257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"Пятнашки" — это классическая головоломка, состоящая из 15 квадратных плиток, размещённых в квадратной сетке 4x4. Одно поле остается пустым, что позволяет перемещать соседние плитки с целью упорядочивания их в правильной последовательности.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317915"/>
            <a:ext cx="57222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Почему мы выбрали именно эту игру?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389072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Эта игра была выбрана нами из-за своей простоты, но в то же время она отлично тренирует логическое мышление и внимание.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49185"/>
            <a:ext cx="70319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Этап 2: Написание кода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30535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840379" y="3330535"/>
            <a:ext cx="3109793" cy="1781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Для разработки игры мы выбрали язык программирования C#.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0166747" y="3330535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762417" y="3330535"/>
            <a:ext cx="3109793" cy="284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Мы пришли к выводу, что именно на этом языке будет легче всего реализовать наши идеи и добиться нужной функциональности.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182" y="576501"/>
            <a:ext cx="6174938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Этап 3: Тестирование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82" y="1580555"/>
            <a:ext cx="524113" cy="524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0182" y="2314337"/>
            <a:ext cx="368093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Тестирование стало ключевым этапом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20182" y="3129677"/>
            <a:ext cx="3680936" cy="1341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поскольку именно на нём мы могли убедиться, что все элементы игры работают корректно.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563" y="1580555"/>
            <a:ext cx="524113" cy="5241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5563" y="2314337"/>
            <a:ext cx="368105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Каждый из нас был заинтересован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15563" y="3129677"/>
            <a:ext cx="3681055" cy="2012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том, чтобы увидеть, как игра работает в действии, и вспомнить детские воспоминания об этой головоломке, но уже в онлайн-формате.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82" y="5771078"/>
            <a:ext cx="524113" cy="5241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0182" y="6504861"/>
            <a:ext cx="368093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Этот процесс был не только полезным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20182" y="7320201"/>
            <a:ext cx="36809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но и увлекательным.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782" y="576501"/>
            <a:ext cx="9455348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Сложности выполнения проекта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9925" y="1685449"/>
            <a:ext cx="1628894" cy="1453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7878" y="2389227"/>
            <a:ext cx="92750" cy="41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48488" y="2067520"/>
            <a:ext cx="863846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Проект, за который мы взялись, оказался не слишком сложным с технической точки зрения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891207" y="3155871"/>
            <a:ext cx="8953024" cy="11430"/>
          </a:xfrm>
          <a:prstGeom prst="roundRect">
            <a:avLst>
              <a:gd name="adj" fmla="val 1650968"/>
            </a:avLst>
          </a:prstGeom>
          <a:solidFill>
            <a:srgbClr val="C1C3D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8" y="3191589"/>
            <a:ext cx="3257788" cy="14537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1089" y="3708797"/>
            <a:ext cx="146685" cy="41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862995" y="3573661"/>
            <a:ext cx="78239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Но он стал отличной возможностью понять, что значит работать в команде.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5705713" y="4662011"/>
            <a:ext cx="8138517" cy="11430"/>
          </a:xfrm>
          <a:prstGeom prst="roundRect">
            <a:avLst>
              <a:gd name="adj" fmla="val 1650968"/>
            </a:avLst>
          </a:prstGeom>
          <a:solidFill>
            <a:srgbClr val="C1C3D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031" y="4697730"/>
            <a:ext cx="4886682" cy="14537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53589" y="5214938"/>
            <a:ext cx="141446" cy="41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6677382" y="4907399"/>
            <a:ext cx="700956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Мы научились взаимодействовать, распределять задачи и эффективно решать возникающие проблемы</a:t>
            </a:r>
            <a:endParaRPr lang="en-US" sz="2150" dirty="0"/>
          </a:p>
        </p:txBody>
      </p:sp>
      <p:sp>
        <p:nvSpPr>
          <p:cNvPr id="14" name="Shape 9"/>
          <p:cNvSpPr/>
          <p:nvPr/>
        </p:nvSpPr>
        <p:spPr>
          <a:xfrm>
            <a:off x="6520101" y="6168152"/>
            <a:ext cx="7324130" cy="11430"/>
          </a:xfrm>
          <a:prstGeom prst="roundRect">
            <a:avLst>
              <a:gd name="adj" fmla="val 1650968"/>
            </a:avLst>
          </a:prstGeom>
          <a:solidFill>
            <a:srgbClr val="C1C3D0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3" y="6203871"/>
            <a:ext cx="6515576" cy="145375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45136" y="6721078"/>
            <a:ext cx="158472" cy="41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050" dirty="0"/>
          </a:p>
        </p:txBody>
      </p:sp>
      <p:sp>
        <p:nvSpPr>
          <p:cNvPr id="17" name="Text 11"/>
          <p:cNvSpPr/>
          <p:nvPr/>
        </p:nvSpPr>
        <p:spPr>
          <a:xfrm>
            <a:off x="7491889" y="6585942"/>
            <a:ext cx="619506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Что стало важным опытом в освоении основ тимворка.</a:t>
            </a:r>
            <a:endParaRPr lang="en-US" sz="2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78950" y="3758446"/>
            <a:ext cx="66723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Спасибо за внимание!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2025-01-04T00:40:29Z</dcterms:created>
  <dcterms:modified xsi:type="dcterms:W3CDTF">2025-01-04T00:40:29Z</dcterms:modified>
</cp:coreProperties>
</file>